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4B07"/>
    <a:srgbClr val="CC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09" autoAdjust="0"/>
  </p:normalViewPr>
  <p:slideViewPr>
    <p:cSldViewPr>
      <p:cViewPr varScale="1">
        <p:scale>
          <a:sx n="79" d="100"/>
          <a:sy n="79" d="100"/>
        </p:scale>
        <p:origin x="3108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31/03/2025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12939" y="8242425"/>
            <a:ext cx="3645024" cy="360040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it-IT" sz="1400" dirty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  <a:r>
              <a:rPr lang="it-IT" sz="1200" dirty="0">
                <a:solidFill>
                  <a:schemeClr val="bg1"/>
                </a:solidFill>
                <a:latin typeface="Arial Black" panose="020B0A04020102020204" pitchFamily="34" charset="0"/>
              </a:rPr>
              <a:t>LO PSICOLOGO GRATUITO</a:t>
            </a:r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4"/>
          </p:nvPr>
        </p:nvSpPr>
        <p:spPr>
          <a:xfrm>
            <a:off x="0" y="3419872"/>
            <a:ext cx="6857999" cy="530821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it-IT" sz="1600" b="1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SPORTELLO </a:t>
            </a:r>
            <a:r>
              <a:rPr lang="it-IT" sz="1600" b="1" u="sng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D’ASCOLTO 2025</a:t>
            </a:r>
            <a:endParaRPr lang="it-IT" sz="160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it-IT" sz="1600" b="1" dirty="0">
                <a:solidFill>
                  <a:srgbClr val="9D4B07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   </a:t>
            </a:r>
            <a:r>
              <a:rPr lang="it-IT" sz="1600" b="1" dirty="0" smtClean="0">
                <a:solidFill>
                  <a:srgbClr val="9D4B07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it-IT" sz="16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Il </a:t>
            </a:r>
            <a:r>
              <a:rPr lang="it-IT" sz="1600" b="1" dirty="0">
                <a:latin typeface="Palatino Linotype" panose="02040502050505030304" pitchFamily="18" charset="0"/>
                <a:cs typeface="Arial" panose="020B0604020202020204" pitchFamily="34" charset="0"/>
              </a:rPr>
              <a:t>Comune</a:t>
            </a:r>
            <a:r>
              <a:rPr lang="it-IT" sz="1600" dirty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it-IT" sz="1600" b="1" dirty="0">
                <a:latin typeface="Palatino Linotype" panose="02040502050505030304" pitchFamily="18" charset="0"/>
                <a:cs typeface="Arial" panose="020B0604020202020204" pitchFamily="34" charset="0"/>
              </a:rPr>
              <a:t>di Cava Manara, </a:t>
            </a:r>
            <a:r>
              <a:rPr lang="it-IT" sz="1600" dirty="0">
                <a:latin typeface="Palatino Linotype" panose="02040502050505030304" pitchFamily="18" charset="0"/>
                <a:cs typeface="Arial" panose="020B0604020202020204" pitchFamily="34" charset="0"/>
              </a:rPr>
              <a:t>in collaborazione con il </a:t>
            </a:r>
            <a:r>
              <a:rPr lang="it-IT" sz="1600" b="1" dirty="0">
                <a:latin typeface="Palatino Linotype" panose="02040502050505030304" pitchFamily="18" charset="0"/>
                <a:cs typeface="Arial" panose="020B0604020202020204" pitchFamily="34" charset="0"/>
              </a:rPr>
              <a:t>centro Auser </a:t>
            </a:r>
            <a:endParaRPr lang="it-IT" sz="1600" b="1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it-IT" sz="1600" b="1" dirty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it-IT" sz="1600" b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«</a:t>
            </a:r>
            <a:r>
              <a:rPr lang="it-IT" sz="1600" b="1" dirty="0">
                <a:latin typeface="Palatino Linotype" panose="02040502050505030304" pitchFamily="18" charset="0"/>
                <a:cs typeface="Arial" panose="020B0604020202020204" pitchFamily="34" charset="0"/>
              </a:rPr>
              <a:t>Le Querce</a:t>
            </a:r>
            <a:r>
              <a:rPr lang="it-IT" sz="1600" dirty="0">
                <a:latin typeface="Palatino Linotype" panose="02040502050505030304" pitchFamily="18" charset="0"/>
                <a:cs typeface="Arial" panose="020B0604020202020204" pitchFamily="34" charset="0"/>
              </a:rPr>
              <a:t>», mette a disposizione </a:t>
            </a:r>
            <a:r>
              <a:rPr lang="it-IT" sz="16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all’interno </a:t>
            </a:r>
            <a:r>
              <a:rPr lang="it-IT" sz="1600" dirty="0">
                <a:latin typeface="Palatino Linotype" panose="02040502050505030304" pitchFamily="18" charset="0"/>
                <a:cs typeface="Arial" panose="020B0604020202020204" pitchFamily="34" charset="0"/>
              </a:rPr>
              <a:t>del </a:t>
            </a:r>
            <a:r>
              <a:rPr lang="it-IT" sz="16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Centro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1200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(a </a:t>
            </a:r>
            <a:r>
              <a:rPr lang="it-IT" sz="1200" u="sng" dirty="0">
                <a:latin typeface="Palatino Linotype" panose="02040502050505030304" pitchFamily="18" charset="0"/>
                <a:cs typeface="Arial" panose="020B0604020202020204" pitchFamily="34" charset="0"/>
              </a:rPr>
              <a:t>partire da </a:t>
            </a:r>
            <a:r>
              <a:rPr lang="it-IT" sz="1200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MARTEDI 6 MAGGIO)</a:t>
            </a:r>
            <a:r>
              <a:rPr lang="it-IT" sz="12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it-IT" sz="16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uno</a:t>
            </a:r>
            <a:endParaRPr lang="it-IT" sz="1600" u="sng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it-IT" sz="1600" b="1" u="sng" dirty="0" smtClean="0">
                <a:solidFill>
                  <a:srgbClr val="00B05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Sportello d’Ascolto Psicologico 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1600" b="1" dirty="0" smtClean="0">
                <a:solidFill>
                  <a:srgbClr val="00B05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     </a:t>
            </a:r>
            <a:r>
              <a:rPr lang="it-IT" sz="16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con i seguenti giorni e orari:</a:t>
            </a:r>
          </a:p>
          <a:p>
            <a:pPr algn="ctr">
              <a:lnSpc>
                <a:spcPct val="150000"/>
              </a:lnSpc>
              <a:buNone/>
            </a:pPr>
            <a:endParaRPr lang="it-IT" sz="500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it-IT" sz="1600" b="1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MAGGIO: 6, 13, 20, 27 dalle ore 15.00 alle ore 18.00</a:t>
            </a:r>
          </a:p>
          <a:p>
            <a:pPr marL="457200" lvl="1" indent="0" algn="ctr">
              <a:buNone/>
            </a:pPr>
            <a:r>
              <a:rPr lang="it-IT" sz="1600" b="1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GIUGNO: 3, 10 dalle ore 15.00 alle </a:t>
            </a:r>
            <a:r>
              <a:rPr lang="it-IT" sz="1600" b="1" u="sng" smtClean="0">
                <a:latin typeface="Palatino Linotype" panose="02040502050505030304" pitchFamily="18" charset="0"/>
                <a:cs typeface="Arial" panose="020B0604020202020204" pitchFamily="34" charset="0"/>
              </a:rPr>
              <a:t>ore 18.00</a:t>
            </a:r>
          </a:p>
          <a:p>
            <a:pPr marL="457200" lvl="1" indent="0" algn="ctr">
              <a:buNone/>
            </a:pPr>
            <a:endParaRPr lang="it-IT" sz="1000" b="1" u="sng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it-IT" sz="500" b="1" u="sng" dirty="0">
              <a:solidFill>
                <a:srgbClr val="00CC0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it-IT" sz="1400" b="1" dirty="0">
                <a:solidFill>
                  <a:srgbClr val="00B05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    I</a:t>
            </a:r>
            <a:r>
              <a:rPr lang="it-IT" sz="1400" b="1" dirty="0" smtClean="0">
                <a:solidFill>
                  <a:srgbClr val="00B05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nfo sulle modalità di partecipazione agli incontri direttamente </a:t>
            </a:r>
          </a:p>
          <a:p>
            <a:pPr algn="ctr">
              <a:buNone/>
            </a:pPr>
            <a:r>
              <a:rPr lang="it-IT" sz="1400" b="1" dirty="0" smtClean="0">
                <a:solidFill>
                  <a:srgbClr val="00B05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in struttura Martedì 6 Maggio.</a:t>
            </a:r>
          </a:p>
          <a:p>
            <a:pPr algn="ctr">
              <a:buNone/>
            </a:pPr>
            <a:endParaRPr lang="it-IT" sz="500" u="sng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it-IT" sz="500" u="sng" dirty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it-IT" sz="1100" b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</a:t>
            </a:r>
            <a:r>
              <a:rPr lang="it-IT" sz="1100" b="1" i="1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Conduttrice degli incontri</a:t>
            </a:r>
            <a:r>
              <a:rPr lang="it-IT" sz="1100" i="1" u="sng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: </a:t>
            </a:r>
            <a:r>
              <a:rPr lang="it-IT" sz="1100" i="1" u="sng" dirty="0">
                <a:latin typeface="Palatino Linotype" panose="02040502050505030304" pitchFamily="18" charset="0"/>
                <a:cs typeface="Arial" panose="020B0604020202020204" pitchFamily="34" charset="0"/>
              </a:rPr>
              <a:t>Dott.ssa Federica Noviello Psicologa Psicoterapeuta</a:t>
            </a:r>
            <a:r>
              <a:rPr lang="it-IT" sz="1100" b="1" u="sng" dirty="0">
                <a:latin typeface="Palatino Linotype" panose="02040502050505030304" pitchFamily="18" charset="0"/>
                <a:cs typeface="Arial" panose="020B0604020202020204" pitchFamily="34" charset="0"/>
              </a:rPr>
              <a:t>.</a:t>
            </a:r>
            <a:endParaRPr lang="it-IT" sz="1100" u="sng" dirty="0"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23" name="Segnaposto testo 7"/>
          <p:cNvSpPr txBox="1">
            <a:spLocks/>
          </p:cNvSpPr>
          <p:nvPr/>
        </p:nvSpPr>
        <p:spPr>
          <a:xfrm>
            <a:off x="12939" y="8623752"/>
            <a:ext cx="4797152" cy="36004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b="1" dirty="0">
                <a:solidFill>
                  <a:schemeClr val="bg1"/>
                </a:solidFill>
              </a:rPr>
              <a:t>   </a:t>
            </a:r>
            <a:r>
              <a:rPr lang="it-IT" sz="1200" b="1" dirty="0">
                <a:solidFill>
                  <a:schemeClr val="bg1"/>
                </a:solidFill>
                <a:latin typeface="Arial Black" panose="020B0A04020102020204" pitchFamily="34" charset="0"/>
              </a:rPr>
              <a:t>IL SERVIZIO È RIVOLTO A TUTTA LA CITTADINANZA</a:t>
            </a:r>
            <a:endParaRPr kumimoji="0" lang="it-IT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D98D6E-1CE3-41C4-A13E-8728476FD93F}"/>
              </a:ext>
            </a:extLst>
          </p:cNvPr>
          <p:cNvSpPr txBox="1"/>
          <p:nvPr/>
        </p:nvSpPr>
        <p:spPr>
          <a:xfrm rot="21038090">
            <a:off x="4272158" y="1700875"/>
            <a:ext cx="1266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   2° EDIZIONE</a:t>
            </a:r>
          </a:p>
        </p:txBody>
      </p:sp>
      <p:sp>
        <p:nvSpPr>
          <p:cNvPr id="7" name="Segnaposto contenuto 10">
            <a:extLst>
              <a:ext uri="{FF2B5EF4-FFF2-40B4-BE49-F238E27FC236}">
                <a16:creationId xmlns:a16="http://schemas.microsoft.com/office/drawing/2014/main" id="{F0694171-B94B-4313-9184-B40AC8C8ACE1}"/>
              </a:ext>
            </a:extLst>
          </p:cNvPr>
          <p:cNvSpPr txBox="1">
            <a:spLocks/>
          </p:cNvSpPr>
          <p:nvPr/>
        </p:nvSpPr>
        <p:spPr>
          <a:xfrm>
            <a:off x="-4194" y="251520"/>
            <a:ext cx="6862193" cy="2952328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  <a:buFont typeface="Arial" pitchFamily="34" charset="0"/>
              <a:buNone/>
            </a:pPr>
            <a:r>
              <a:rPr lang="it-IT" sz="2800" b="1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     </a:t>
            </a:r>
            <a:r>
              <a:rPr lang="it-IT" sz="3200" b="1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Lo Psicologo del Centro</a:t>
            </a:r>
          </a:p>
          <a:p>
            <a:pPr algn="r">
              <a:lnSpc>
                <a:spcPct val="200000"/>
              </a:lnSpc>
              <a:buFont typeface="Arial" pitchFamily="34" charset="0"/>
              <a:buNone/>
            </a:pPr>
            <a:endParaRPr lang="it-IT" sz="280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None/>
            </a:pPr>
            <a:r>
              <a:rPr lang="it-IT" sz="3200" b="1" dirty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 </a:t>
            </a:r>
            <a:r>
              <a:rPr lang="it-IT" sz="3200" b="1" dirty="0" smtClean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</a:t>
            </a:r>
            <a:endParaRPr lang="it-IT" sz="3200" dirty="0">
              <a:solidFill>
                <a:schemeClr val="bg1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96" y="1331640"/>
            <a:ext cx="3168352" cy="1657703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7617" y="1475656"/>
            <a:ext cx="951659" cy="95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90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122</Words>
  <Application>Microsoft Office PowerPoint</Application>
  <PresentationFormat>Presentazione su schermo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MV Boli</vt:lpstr>
      <vt:lpstr>Palatino Linotype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VIOLENZA SULLE DONNE</dc:title>
  <dc:creator>Federica</dc:creator>
  <cp:lastModifiedBy>Federico Moro</cp:lastModifiedBy>
  <cp:revision>41</cp:revision>
  <cp:lastPrinted>2023-04-21T10:46:26Z</cp:lastPrinted>
  <dcterms:created xsi:type="dcterms:W3CDTF">2018-02-13T19:06:54Z</dcterms:created>
  <dcterms:modified xsi:type="dcterms:W3CDTF">2025-03-31T06:16:24Z</dcterms:modified>
</cp:coreProperties>
</file>